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0e364a63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0e364a63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e364a6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e364a6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e364a63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e364a63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e364a63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e364a63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0e364a63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0e364a63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0e364a63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0e364a63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e364a63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e364a63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0e364a63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0e364a63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SHMAT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Suraj, Hubery, Marko, </a:t>
            </a:r>
            <a:r>
              <a:rPr lang="en-GB"/>
              <a:t>Adam, Tiago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Introduction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793275"/>
            <a:ext cx="8222100" cy="30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Shader wizard, backup programmer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Suraj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3D modeller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Tiago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UI, music, sound FX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Hubery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Programmer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Marko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TBD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Characteristics of good arcade games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808050"/>
            <a:ext cx="8222100" cy="30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Fast-paced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Short play sessions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Rapidly </a:t>
            </a:r>
            <a:r>
              <a:rPr lang="en-GB"/>
              <a:t>increasing</a:t>
            </a:r>
            <a:r>
              <a:rPr lang="en-GB"/>
              <a:t> </a:t>
            </a:r>
            <a:r>
              <a:rPr lang="en-GB"/>
              <a:t>difficulty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get down the controls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Room for </a:t>
            </a:r>
            <a:r>
              <a:rPr lang="en-GB"/>
              <a:t>growth in skills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Replay values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Dynamic gameplay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Competitive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Entertaining to spectate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650" y="1973988"/>
            <a:ext cx="3580301" cy="268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References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09075" y="1919075"/>
            <a:ext cx="284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Pinball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Flippers for defending the goal and redirecting the ball up the playfield. </a:t>
            </a:r>
            <a:endParaRPr sz="1400"/>
          </a:p>
          <a:p>
            <a:pPr indent="-317500" lvl="0" marL="457200" rtl="0" algn="l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-GB" sz="1400"/>
              <a:t>Bouncing ball</a:t>
            </a:r>
            <a:endParaRPr sz="14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400" y="1777075"/>
            <a:ext cx="4058800" cy="29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References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09075" y="1919075"/>
            <a:ext cx="284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 Hockey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player controls a striker who hits the "ball" and ricochets it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</a:t>
            </a:r>
            <a:r>
              <a:rPr lang="en-GB" sz="1400"/>
              <a:t>elocity across the table</a:t>
            </a:r>
            <a:endParaRPr sz="14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275" y="1948737"/>
            <a:ext cx="4712650" cy="2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References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800650"/>
            <a:ext cx="3287400" cy="301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Rocket League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players dispute the ball only with collision and physics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Player characters fighting over a ball to shoot into goals </a:t>
            </a:r>
            <a:endParaRPr sz="1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00" y="1967599"/>
            <a:ext cx="4770150" cy="2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References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09075" y="1919075"/>
            <a:ext cx="2224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Brawl Stars</a:t>
            </a:r>
            <a:endParaRPr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Brawlball gamemode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Player characters fighting over a ball to shoot into goals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175" y="2978750"/>
            <a:ext cx="3478100" cy="19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175" y="813139"/>
            <a:ext cx="3478100" cy="195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References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09075" y="1919075"/>
            <a:ext cx="284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 Hockey (NES)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Multiple player characters spread  across the field controlled simultaneously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Player characters fighting over a ball to shoot into goals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750" y="1919074"/>
            <a:ext cx="4962250" cy="27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71900" y="1808050"/>
            <a:ext cx="8222100" cy="30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Explore our primary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Prototype mechanics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Aesthetic style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Definition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sleep maybe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Rapid prototypes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50" y="1808050"/>
            <a:ext cx="3194775" cy="31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